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1" r:id="rId1"/>
  </p:sldMasterIdLst>
  <p:sldIdLst>
    <p:sldId id="256" r:id="rId2"/>
    <p:sldId id="257" r:id="rId3"/>
    <p:sldId id="265" r:id="rId4"/>
    <p:sldId id="258" r:id="rId5"/>
    <p:sldId id="267" r:id="rId6"/>
    <p:sldId id="262" r:id="rId7"/>
    <p:sldId id="259" r:id="rId8"/>
    <p:sldId id="260" r:id="rId9"/>
    <p:sldId id="261" r:id="rId10"/>
    <p:sldId id="266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Data Extraction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Sheet1!$A$1:$A$3</c:f>
              <c:strCache>
                <c:ptCount val="3"/>
                <c:pt idx="0">
                  <c:v>100% Correct</c:v>
                </c:pt>
                <c:pt idx="1">
                  <c:v>Reasonable Error</c:v>
                </c:pt>
                <c:pt idx="2">
                  <c:v>40% Incorrect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485424"/>
        <c:axId val="153354336"/>
      </c:barChart>
      <c:catAx>
        <c:axId val="563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354336"/>
        <c:crosses val="autoZero"/>
        <c:auto val="1"/>
        <c:lblAlgn val="ctr"/>
        <c:lblOffset val="100"/>
        <c:noMultiLvlLbl val="0"/>
      </c:catAx>
      <c:valAx>
        <c:axId val="15335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48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alpha val="2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6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02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01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96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8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8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1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71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44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0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48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7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933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  <p:sldLayoutId id="21474838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ax2LCV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690255"/>
            <a:ext cx="9940925" cy="2695476"/>
          </a:xfrm>
        </p:spPr>
        <p:txBody>
          <a:bodyPr>
            <a:noAutofit/>
          </a:bodyPr>
          <a:lstStyle/>
          <a:p>
            <a:r>
              <a:rPr lang="en-US" sz="6000" dirty="0" smtClean="0"/>
              <a:t>Visualizing the effects of historical events on life and mortality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</a:rPr>
              <a:t>By Chris Aikman</a:t>
            </a:r>
            <a:endParaRPr lang="en-US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669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Future Work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16925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References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82490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Questions?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8750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DATA And audience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38284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Live Demo</a:t>
            </a:r>
            <a:endParaRPr lang="en-US" sz="6000" dirty="0"/>
          </a:p>
        </p:txBody>
      </p:sp>
      <p:sp>
        <p:nvSpPr>
          <p:cNvPr id="3" name="TextBox 2"/>
          <p:cNvSpPr txBox="1"/>
          <p:nvPr/>
        </p:nvSpPr>
        <p:spPr>
          <a:xfrm>
            <a:off x="2204166" y="3013502"/>
            <a:ext cx="778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ONLINE VISUALIZATION DEMO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36498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939" t="15664" r="35960" b="74452"/>
          <a:stretch/>
        </p:blipFill>
        <p:spPr>
          <a:xfrm>
            <a:off x="2429164" y="3530597"/>
            <a:ext cx="7333673" cy="97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Implementation</a:t>
            </a:r>
            <a:endParaRPr lang="en-US" sz="6000" dirty="0"/>
          </a:p>
        </p:txBody>
      </p:sp>
      <p:grpSp>
        <p:nvGrpSpPr>
          <p:cNvPr id="5" name="Group 4"/>
          <p:cNvGrpSpPr/>
          <p:nvPr/>
        </p:nvGrpSpPr>
        <p:grpSpPr>
          <a:xfrm>
            <a:off x="3066906" y="2956861"/>
            <a:ext cx="6058188" cy="2126531"/>
            <a:chOff x="3066906" y="3114675"/>
            <a:chExt cx="6058188" cy="2126531"/>
          </a:xfrm>
        </p:grpSpPr>
        <p:grpSp>
          <p:nvGrpSpPr>
            <p:cNvPr id="4" name="Group 3"/>
            <p:cNvGrpSpPr/>
            <p:nvPr/>
          </p:nvGrpSpPr>
          <p:grpSpPr>
            <a:xfrm>
              <a:off x="3066906" y="3114675"/>
              <a:ext cx="6058188" cy="628651"/>
              <a:chOff x="2566266" y="3416156"/>
              <a:chExt cx="6058188" cy="628651"/>
            </a:xfrm>
          </p:grpSpPr>
          <p:pic>
            <p:nvPicPr>
              <p:cNvPr id="2050" name="Picture 2" descr="http://jquery.com/jquery-wp-content/themes/jquery/images/logo-jquery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6266" y="3416156"/>
                <a:ext cx="231457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 descr="http://jqueryui.com/jquery-wp-content/themes/jquery/images/logo-jquery-ui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14629" y="3416156"/>
                <a:ext cx="2409825" cy="6286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4" name="Picture 6" descr="qTip - jQuery plugin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7850" y="4298230"/>
              <a:ext cx="876300" cy="942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00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Perception and theory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3382116" y="2662521"/>
            <a:ext cx="5427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3"/>
              </a:rPr>
              <a:t>LIVE WALKTHROUGH</a:t>
            </a:r>
            <a:endParaRPr lang="en-US" sz="4800" dirty="0"/>
          </a:p>
        </p:txBody>
      </p:sp>
      <p:grpSp>
        <p:nvGrpSpPr>
          <p:cNvPr id="6" name="Group 5"/>
          <p:cNvGrpSpPr/>
          <p:nvPr/>
        </p:nvGrpSpPr>
        <p:grpSpPr>
          <a:xfrm>
            <a:off x="1896786" y="3882662"/>
            <a:ext cx="8398429" cy="1032310"/>
            <a:chOff x="2856022" y="5240406"/>
            <a:chExt cx="8398429" cy="1032310"/>
          </a:xfrm>
        </p:grpSpPr>
        <p:pic>
          <p:nvPicPr>
            <p:cNvPr id="1026" name="Picture 2" descr="http://pixabay.com/get/5bb36d9d5c4f69621600/1430089101/help-147419_1280.png?direc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3665" y="5240406"/>
              <a:ext cx="1032310" cy="1032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856022" y="5402618"/>
              <a:ext cx="27238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Click on the </a:t>
              </a:r>
              <a:endParaRPr lang="en-US" sz="40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155" y="5402618"/>
              <a:ext cx="46422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i</a:t>
              </a:r>
              <a:r>
                <a:rPr lang="en-US" sz="4000" dirty="0" smtClean="0"/>
                <a:t>n the loading screen.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1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Visualization research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31693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User study</a:t>
            </a:r>
            <a:endParaRPr lang="en-US" sz="60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1653988"/>
              </p:ext>
            </p:extLst>
          </p:nvPr>
        </p:nvGraphicFramePr>
        <p:xfrm>
          <a:off x="2461491" y="1872672"/>
          <a:ext cx="7315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759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Analysis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6456059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2085</TotalTime>
  <Words>48</Words>
  <Application>Microsoft Office PowerPoint</Application>
  <PresentationFormat>Widescreen</PresentationFormat>
  <Paragraphs>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Celestial</vt:lpstr>
      <vt:lpstr>Visualizing the effects of historical events on life and mortality</vt:lpstr>
      <vt:lpstr>DATA And audience</vt:lpstr>
      <vt:lpstr>Live Demo</vt:lpstr>
      <vt:lpstr>Implementation</vt:lpstr>
      <vt:lpstr>Implementation</vt:lpstr>
      <vt:lpstr>Perception and theory</vt:lpstr>
      <vt:lpstr>Visualization research</vt:lpstr>
      <vt:lpstr>User study</vt:lpstr>
      <vt:lpstr>Analysis</vt:lpstr>
      <vt:lpstr>Future Work</vt:lpstr>
      <vt:lpstr>References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effects of historical events on life and mortality</dc:title>
  <dc:creator>Chris Aikman</dc:creator>
  <cp:lastModifiedBy>Chris Aikman</cp:lastModifiedBy>
  <cp:revision>12</cp:revision>
  <dcterms:created xsi:type="dcterms:W3CDTF">2015-04-25T23:44:41Z</dcterms:created>
  <dcterms:modified xsi:type="dcterms:W3CDTF">2015-04-27T10:30:34Z</dcterms:modified>
</cp:coreProperties>
</file>

<file path=docProps/thumbnail.jpeg>
</file>